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36" r:id="rId1"/>
  </p:sldMasterIdLst>
  <p:notesMasterIdLst>
    <p:notesMasterId r:id="rId7"/>
  </p:notesMasterIdLst>
  <p:handoutMasterIdLst>
    <p:handoutMasterId r:id="rId8"/>
  </p:handoutMasterIdLst>
  <p:sldIdLst>
    <p:sldId id="268" r:id="rId2"/>
    <p:sldId id="262" r:id="rId3"/>
    <p:sldId id="263" r:id="rId4"/>
    <p:sldId id="264" r:id="rId5"/>
    <p:sldId id="265" r:id="rId6"/>
  </p:sldIdLst>
  <p:sldSz cx="12192000" cy="6858000"/>
  <p:notesSz cx="6858000" cy="9144000"/>
  <p:defaultTextStyle>
    <a:defPPr>
      <a:defRPr lang="en-US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3216B"/>
    <a:srgbClr val="D1196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83" autoAdjust="0"/>
    <p:restoredTop sz="94660"/>
  </p:normalViewPr>
  <p:slideViewPr>
    <p:cSldViewPr snapToGrid="0">
      <p:cViewPr varScale="1">
        <p:scale>
          <a:sx n="70" d="100"/>
          <a:sy n="70" d="100"/>
        </p:scale>
        <p:origin x="73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13" Type="http://schemas.openxmlformats.org/officeDocument/2006/relationships/customXml" Target="../customXml/item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customXml" Target="../customXml/item3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Relationship Id="rId14" Type="http://schemas.openxmlformats.org/officeDocument/2006/relationships/customXml" Target="../customXml/item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AE278FF1-B659-636A-3C8F-0BE8BECC0CF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1A41387-787C-5566-B15C-590A24F0E8E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D078906-5AB8-4E07-8BE2-24240ED9439A}" type="datetimeFigureOut">
              <a:rPr lang="en-MY"/>
              <a:pPr>
                <a:defRPr/>
              </a:pPr>
              <a:t>17/7/2026</a:t>
            </a:fld>
            <a:endParaRPr lang="en-MY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535A8E4-7773-9690-8F8A-BEE2E7F4F5E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1EF2F59-9059-7FC3-1A31-81C475DD5AC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6FA20C20-53B0-4C9B-9A90-53DD6E371823}" type="slidenum">
              <a:rPr lang="en-MY"/>
              <a:pPr>
                <a:defRPr/>
              </a:pPr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7540882E-0431-F2A0-BAC0-0F7DBF06546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2D6991F-CDBF-2DBA-8A81-9CDE4C723164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A477930-C220-42D4-9A85-6B9C5E1C40D3}" type="datetimeFigureOut">
              <a:rPr lang="en-MY"/>
              <a:pPr>
                <a:defRPr/>
              </a:pPr>
              <a:t>17/7/2026</a:t>
            </a:fld>
            <a:endParaRPr lang="en-MY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089BA659-87DE-F40B-0812-109F12F06CF5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MY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DEA84AEC-515E-FBDD-AC94-4233033A48B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MY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39F7DD5-F351-A25D-5051-C6934C0D787B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MY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2AE2974-277F-49AA-6D0B-152A2B5D79C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F1C0EA1-8B73-44B9-AEB0-F29C07F5E439}" type="slidenum">
              <a:rPr lang="en-MY"/>
              <a:pPr>
                <a:defRPr/>
              </a:pPr>
              <a:t>‹#›</a:t>
            </a:fld>
            <a:endParaRPr lang="en-M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23696B-64A6-557D-2E53-78268E2D544A}"/>
              </a:ext>
            </a:extLst>
          </p:cNvPr>
          <p:cNvSpPr txBox="1">
            <a:spLocks/>
          </p:cNvSpPr>
          <p:nvPr userDrawn="1"/>
        </p:nvSpPr>
        <p:spPr>
          <a:xfrm>
            <a:off x="1063956" y="4818995"/>
            <a:ext cx="10058400" cy="451940"/>
          </a:xfrm>
          <a:prstGeom prst="rect">
            <a:avLst/>
          </a:prstGeom>
        </p:spPr>
        <p:txBody>
          <a:bodyPr lIns="0" rIns="0">
            <a:norm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defRPr/>
            </a:pPr>
            <a:r>
              <a:rPr lang="en-US" b="1" dirty="0">
                <a:solidFill>
                  <a:schemeClr val="accent5">
                    <a:lumMod val="75000"/>
                  </a:schemeClr>
                </a:solidFill>
              </a:rPr>
              <a:t>12 - 13 AUGUST 2026</a:t>
            </a:r>
          </a:p>
          <a:p>
            <a:pPr algn="ctr" fontAlgn="auto">
              <a:defRPr/>
            </a:pPr>
            <a:endParaRPr lang="en-US" dirty="0"/>
          </a:p>
          <a:p>
            <a:pPr algn="ctr" fontAlgn="auto">
              <a:defRPr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1769" y="1295400"/>
            <a:ext cx="10058400" cy="1101436"/>
          </a:xfrm>
        </p:spPr>
        <p:txBody>
          <a:bodyPr anchor="ctr"/>
          <a:lstStyle>
            <a:lvl1pPr algn="ctr">
              <a:defRPr sz="5000" b="1">
                <a:solidFill>
                  <a:schemeClr val="accent5">
                    <a:lumMod val="75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MY" dirty="0"/>
          </a:p>
        </p:txBody>
      </p:sp>
      <p:sp>
        <p:nvSpPr>
          <p:cNvPr id="6" name="Text Placeholder 2"/>
          <p:cNvSpPr>
            <a:spLocks noGrp="1"/>
          </p:cNvSpPr>
          <p:nvPr>
            <p:ph idx="11"/>
          </p:nvPr>
        </p:nvSpPr>
        <p:spPr>
          <a:xfrm>
            <a:off x="1031606" y="4012994"/>
            <a:ext cx="10088563" cy="392751"/>
          </a:xfrm>
          <a:prstGeom prst="rect">
            <a:avLst/>
          </a:prstGeom>
        </p:spPr>
        <p:txBody>
          <a:bodyPr rtlCol="0" anchor="ctr">
            <a:normAutofit/>
          </a:bodyPr>
          <a:lstStyle>
            <a:lvl1pPr algn="ctr">
              <a:defRPr/>
            </a:lvl1pPr>
            <a:lvl2pPr>
              <a:buNone/>
              <a:defRPr/>
            </a:lvl2pPr>
            <a:lvl3pPr>
              <a:buNone/>
              <a:defRPr/>
            </a:lvl3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2"/>
          </p:nvPr>
        </p:nvSpPr>
        <p:spPr>
          <a:xfrm>
            <a:off x="1051718" y="3264008"/>
            <a:ext cx="10088563" cy="609526"/>
          </a:xfrm>
        </p:spPr>
        <p:txBody>
          <a:bodyPr anchor="ctr">
            <a:noAutofit/>
          </a:bodyPr>
          <a:lstStyle>
            <a:lvl1pPr algn="ctr">
              <a:defRPr sz="320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051718" y="2542585"/>
            <a:ext cx="10088563" cy="579438"/>
          </a:xfrm>
        </p:spPr>
        <p:txBody>
          <a:bodyPr anchor="ctr"/>
          <a:lstStyle>
            <a:lvl1pPr algn="ctr"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27CCCDC-54BB-92BB-6B43-5C5AC30C7B75}"/>
              </a:ext>
            </a:extLst>
          </p:cNvPr>
          <p:cNvSpPr txBox="1"/>
          <p:nvPr userDrawn="1"/>
        </p:nvSpPr>
        <p:spPr>
          <a:xfrm>
            <a:off x="31115" y="6351050"/>
            <a:ext cx="2132330" cy="26161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MY" sz="1100" b="1" dirty="0">
                <a:solidFill>
                  <a:srgbClr val="FFC000"/>
                </a:solidFill>
                <a:latin typeface="Century Gothic" panose="020B0502020202020204" pitchFamily="34" charset="0"/>
              </a:rPr>
              <a:t>We lead </a:t>
            </a:r>
            <a:r>
              <a:rPr lang="en-MY" sz="1100" b="1" i="1" dirty="0">
                <a:solidFill>
                  <a:srgbClr val="FFC000"/>
                </a:solidFill>
                <a:latin typeface="Century Gothic" panose="020B0502020202020204" pitchFamily="34" charset="0"/>
              </a:rPr>
              <a:t>| </a:t>
            </a:r>
            <a:r>
              <a:rPr lang="en-MY" sz="1100" b="1" i="1" dirty="0">
                <a:solidFill>
                  <a:srgbClr val="7030A0"/>
                </a:solidFill>
                <a:latin typeface="Century Gothic" panose="020B0502020202020204" pitchFamily="34" charset="0"/>
              </a:rPr>
              <a:t>Kami </a:t>
            </a:r>
            <a:r>
              <a:rPr lang="en-MY" sz="1100" b="1" i="1" dirty="0" err="1">
                <a:solidFill>
                  <a:srgbClr val="7030A0"/>
                </a:solidFill>
                <a:latin typeface="Century Gothic" panose="020B0502020202020204" pitchFamily="34" charset="0"/>
              </a:rPr>
              <a:t>Memimpin</a:t>
            </a:r>
            <a:endParaRPr lang="en-MY" sz="1100" b="1" i="1" dirty="0">
              <a:solidFill>
                <a:srgbClr val="7030A0"/>
              </a:solidFill>
              <a:latin typeface="Century Gothic" panose="020B0502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F046CE2-56B8-459C-F73A-358F51BFB305}"/>
              </a:ext>
            </a:extLst>
          </p:cNvPr>
          <p:cNvSpPr txBox="1"/>
          <p:nvPr userDrawn="1"/>
        </p:nvSpPr>
        <p:spPr>
          <a:xfrm>
            <a:off x="10057765" y="6351050"/>
            <a:ext cx="2103120" cy="26161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r"/>
            <a:r>
              <a:rPr lang="en-MY" sz="1100" b="1" dirty="0">
                <a:solidFill>
                  <a:srgbClr val="FFC000"/>
                </a:solidFill>
                <a:latin typeface="Century Gothic" panose="020B0502020202020204" pitchFamily="34" charset="0"/>
              </a:rPr>
              <a:t>www.usm.my</a:t>
            </a:r>
            <a:endParaRPr lang="en-MY" sz="1100" b="1" i="1" dirty="0">
              <a:solidFill>
                <a:srgbClr val="FFC00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13C8581-7498-088D-ABB1-9F0B03D9170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4069" y="5339132"/>
            <a:ext cx="702909" cy="711947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047BAFB-73D5-4F74-7C6E-CE0E1045B844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475" b="17777"/>
          <a:stretch>
            <a:fillRect/>
          </a:stretch>
        </p:blipFill>
        <p:spPr>
          <a:xfrm>
            <a:off x="5554687" y="5389419"/>
            <a:ext cx="722735" cy="66166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4A6045F0-5ED5-A33E-50C5-92DCC59AEC15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5131" y="5467411"/>
            <a:ext cx="933868" cy="583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94959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able of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61BB03E1-7D95-FDDE-614F-0409B463FD19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02" t="18582" r="2460" b="20764"/>
          <a:stretch>
            <a:fillRect/>
          </a:stretch>
        </p:blipFill>
        <p:spPr bwMode="auto">
          <a:xfrm>
            <a:off x="9965028" y="109538"/>
            <a:ext cx="2088860" cy="707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21194A0-8D47-1BF1-301C-7A2B09A7F6FA}"/>
              </a:ext>
            </a:extLst>
          </p:cNvPr>
          <p:cNvSpPr/>
          <p:nvPr userDrawn="1"/>
        </p:nvSpPr>
        <p:spPr>
          <a:xfrm>
            <a:off x="0" y="6330950"/>
            <a:ext cx="12192000" cy="527050"/>
          </a:xfrm>
          <a:prstGeom prst="rect">
            <a:avLst/>
          </a:prstGeom>
          <a:solidFill>
            <a:schemeClr val="accent1"/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MY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27C6090-63A9-5904-C90C-56F2783E001E}"/>
              </a:ext>
            </a:extLst>
          </p:cNvPr>
          <p:cNvSpPr/>
          <p:nvPr userDrawn="1"/>
        </p:nvSpPr>
        <p:spPr>
          <a:xfrm>
            <a:off x="0" y="6167438"/>
            <a:ext cx="12192000" cy="123825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MY"/>
          </a:p>
        </p:txBody>
      </p:sp>
      <p:sp>
        <p:nvSpPr>
          <p:cNvPr id="15" name="Title Placeholder 1"/>
          <p:cNvSpPr>
            <a:spLocks noGrp="1"/>
          </p:cNvSpPr>
          <p:nvPr>
            <p:ph type="title"/>
          </p:nvPr>
        </p:nvSpPr>
        <p:spPr>
          <a:xfrm>
            <a:off x="1407999" y="220144"/>
            <a:ext cx="7931310" cy="791809"/>
          </a:xfrm>
          <a:prstGeom prst="rect">
            <a:avLst/>
          </a:prstGeom>
        </p:spPr>
        <p:txBody>
          <a:bodyPr/>
          <a:lstStyle>
            <a:lvl1pPr algn="l">
              <a:defRPr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/>
          <p:cNvSpPr>
            <a:spLocks noGrp="1"/>
          </p:cNvSpPr>
          <p:nvPr>
            <p:ph idx="1"/>
          </p:nvPr>
        </p:nvSpPr>
        <p:spPr>
          <a:xfrm>
            <a:off x="945472" y="1433231"/>
            <a:ext cx="10515600" cy="4351338"/>
          </a:xfrm>
        </p:spPr>
        <p:txBody>
          <a:bodyPr>
            <a:normAutofit/>
          </a:bodyPr>
          <a:lstStyle>
            <a:lvl1pPr>
              <a:defRPr sz="2800" b="0">
                <a:latin typeface="+mj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  <a:lvl2pPr>
              <a:defRPr sz="2000"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defRPr>
            </a:lvl2pPr>
            <a:lvl3pPr>
              <a:defRPr sz="1600"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defRPr>
            </a:lvl3pPr>
            <a:lvl4pPr>
              <a:defRPr sz="1600"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defRPr>
            </a:lvl4pPr>
            <a:lvl5pPr>
              <a:defRPr sz="1600"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843293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able of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CB3D1C5B-3EDF-DA75-C543-3287E67E47B2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02" t="18582" r="2460" b="20764"/>
          <a:stretch>
            <a:fillRect/>
          </a:stretch>
        </p:blipFill>
        <p:spPr bwMode="auto">
          <a:xfrm>
            <a:off x="10433050" y="109538"/>
            <a:ext cx="1620838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E927033B-1D58-B196-739F-1071C4286D11}"/>
              </a:ext>
            </a:extLst>
          </p:cNvPr>
          <p:cNvSpPr/>
          <p:nvPr userDrawn="1"/>
        </p:nvSpPr>
        <p:spPr>
          <a:xfrm>
            <a:off x="0" y="6330950"/>
            <a:ext cx="12192000" cy="527050"/>
          </a:xfrm>
          <a:prstGeom prst="rect">
            <a:avLst/>
          </a:prstGeom>
          <a:solidFill>
            <a:schemeClr val="accent1"/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MY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A1C4348-7D62-6F0B-E68F-53FED233B6BA}"/>
              </a:ext>
            </a:extLst>
          </p:cNvPr>
          <p:cNvSpPr/>
          <p:nvPr userDrawn="1"/>
        </p:nvSpPr>
        <p:spPr>
          <a:xfrm>
            <a:off x="0" y="6167438"/>
            <a:ext cx="12192000" cy="123825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MY"/>
          </a:p>
        </p:txBody>
      </p:sp>
      <p:sp>
        <p:nvSpPr>
          <p:cNvPr id="15" name="Title Placeholder 1"/>
          <p:cNvSpPr>
            <a:spLocks noGrp="1"/>
          </p:cNvSpPr>
          <p:nvPr>
            <p:ph type="title"/>
          </p:nvPr>
        </p:nvSpPr>
        <p:spPr>
          <a:xfrm>
            <a:off x="1407999" y="220144"/>
            <a:ext cx="7931310" cy="791809"/>
          </a:xfrm>
          <a:prstGeom prst="rect">
            <a:avLst/>
          </a:prstGeom>
        </p:spPr>
        <p:txBody>
          <a:bodyPr/>
          <a:lstStyle>
            <a:lvl1pPr algn="l">
              <a:defRPr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/>
          <p:cNvSpPr>
            <a:spLocks noGrp="1"/>
          </p:cNvSpPr>
          <p:nvPr>
            <p:ph idx="1"/>
          </p:nvPr>
        </p:nvSpPr>
        <p:spPr>
          <a:xfrm>
            <a:off x="945472" y="1433231"/>
            <a:ext cx="10515600" cy="4351338"/>
          </a:xfrm>
        </p:spPr>
        <p:txBody>
          <a:bodyPr>
            <a:normAutofit/>
          </a:bodyPr>
          <a:lstStyle>
            <a:lvl1pPr>
              <a:defRPr sz="2800" b="0">
                <a:latin typeface="+mj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  <a:lvl2pPr>
              <a:defRPr sz="2000"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defRPr>
            </a:lvl2pPr>
            <a:lvl3pPr>
              <a:defRPr sz="1600"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defRPr>
            </a:lvl3pPr>
            <a:lvl4pPr>
              <a:defRPr sz="1600"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defRPr>
            </a:lvl4pPr>
            <a:lvl5pPr>
              <a:defRPr sz="1600"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473468055"/>
      </p:ext>
    </p:extLst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6FE65E6-A45F-1EEC-81A1-10E4AADDCC85}"/>
              </a:ext>
            </a:extLst>
          </p:cNvPr>
          <p:cNvSpPr/>
          <p:nvPr userDrawn="1"/>
        </p:nvSpPr>
        <p:spPr>
          <a:xfrm>
            <a:off x="0" y="6330950"/>
            <a:ext cx="12192000" cy="527050"/>
          </a:xfrm>
          <a:prstGeom prst="rect">
            <a:avLst/>
          </a:prstGeom>
          <a:solidFill>
            <a:schemeClr val="accent1"/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MY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FA83F2E-18EB-C273-6F09-61F937EE35C5}"/>
              </a:ext>
            </a:extLst>
          </p:cNvPr>
          <p:cNvSpPr/>
          <p:nvPr userDrawn="1"/>
        </p:nvSpPr>
        <p:spPr>
          <a:xfrm>
            <a:off x="0" y="6167438"/>
            <a:ext cx="12192000" cy="123825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MY"/>
          </a:p>
        </p:txBody>
      </p:sp>
      <p:pic>
        <p:nvPicPr>
          <p:cNvPr id="4" name="Picture 5">
            <a:extLst>
              <a:ext uri="{FF2B5EF4-FFF2-40B4-BE49-F238E27FC236}">
                <a16:creationId xmlns:a16="http://schemas.microsoft.com/office/drawing/2014/main" id="{48D56EF2-DD1E-1CC7-8816-DCA939B3E490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02" t="18582" r="2460" b="20764"/>
          <a:stretch>
            <a:fillRect/>
          </a:stretch>
        </p:blipFill>
        <p:spPr bwMode="auto">
          <a:xfrm>
            <a:off x="10433050" y="109538"/>
            <a:ext cx="1620838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itle Placeholder 1"/>
          <p:cNvSpPr>
            <a:spLocks noGrp="1"/>
          </p:cNvSpPr>
          <p:nvPr>
            <p:ph type="title"/>
          </p:nvPr>
        </p:nvSpPr>
        <p:spPr>
          <a:xfrm>
            <a:off x="1257077" y="317798"/>
            <a:ext cx="9458269" cy="791809"/>
          </a:xfrm>
          <a:prstGeom prst="rect">
            <a:avLst/>
          </a:prstGeom>
        </p:spPr>
        <p:txBody>
          <a:bodyPr/>
          <a:lstStyle>
            <a:lvl1pPr algn="l"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8" name="Content Placeholder 2"/>
          <p:cNvSpPr>
            <a:spLocks noGrp="1"/>
          </p:cNvSpPr>
          <p:nvPr>
            <p:ph idx="1"/>
          </p:nvPr>
        </p:nvSpPr>
        <p:spPr>
          <a:xfrm>
            <a:off x="945472" y="1433231"/>
            <a:ext cx="10515600" cy="4351338"/>
          </a:xfrm>
        </p:spPr>
        <p:txBody>
          <a:bodyPr>
            <a:normAutofit/>
          </a:bodyPr>
          <a:lstStyle>
            <a:lvl1pPr>
              <a:defRPr sz="2800" b="1">
                <a:latin typeface="+mj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  <a:lvl2pPr>
              <a:buClr>
                <a:schemeClr val="tx1"/>
              </a:buClr>
              <a:defRPr sz="2000">
                <a:latin typeface="+mj-lt"/>
                <a:ea typeface="Open Sans SemiBold" panose="020B0706030804020204" pitchFamily="34" charset="0"/>
                <a:cs typeface="Open Sans SemiBold" panose="020B0706030804020204" pitchFamily="34" charset="0"/>
              </a:defRPr>
            </a:lvl2pPr>
            <a:lvl3pPr>
              <a:buClr>
                <a:schemeClr val="tx1"/>
              </a:buClr>
              <a:defRPr sz="1600">
                <a:latin typeface="+mj-lt"/>
                <a:ea typeface="Open Sans SemiBold" panose="020B0706030804020204" pitchFamily="34" charset="0"/>
                <a:cs typeface="Open Sans SemiBold" panose="020B0706030804020204" pitchFamily="34" charset="0"/>
              </a:defRPr>
            </a:lvl3pPr>
            <a:lvl4pPr>
              <a:buClr>
                <a:schemeClr val="tx1"/>
              </a:buClr>
              <a:defRPr sz="1600">
                <a:latin typeface="+mj-lt"/>
                <a:ea typeface="Open Sans SemiBold" panose="020B0706030804020204" pitchFamily="34" charset="0"/>
                <a:cs typeface="Open Sans SemiBold" panose="020B0706030804020204" pitchFamily="34" charset="0"/>
              </a:defRPr>
            </a:lvl4pPr>
            <a:lvl5pPr>
              <a:buClr>
                <a:schemeClr val="tx1"/>
              </a:buClr>
              <a:defRPr sz="1600">
                <a:latin typeface="+mj-lt"/>
                <a:ea typeface="Open Sans SemiBold" panose="020B0706030804020204" pitchFamily="34" charset="0"/>
                <a:cs typeface="Open Sans SemiBold" panose="020B0706030804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MY" dirty="0"/>
          </a:p>
        </p:txBody>
      </p:sp>
    </p:spTree>
    <p:extLst>
      <p:ext uri="{BB962C8B-B14F-4D97-AF65-F5344CB8AC3E}">
        <p14:creationId xmlns:p14="http://schemas.microsoft.com/office/powerpoint/2010/main" val="39189416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429658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83198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358283"/>
            <a:ext cx="4937760" cy="4510811"/>
          </a:xfrm>
          <a:solidFill>
            <a:schemeClr val="bg1"/>
          </a:solidFill>
        </p:spPr>
        <p:txBody>
          <a:bodyPr/>
          <a:lstStyle>
            <a:lvl1pPr>
              <a:defRPr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  <a:lvl2pPr>
              <a:defRPr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defRPr>
            </a:lvl2pPr>
            <a:lvl3pPr>
              <a:defRPr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defRPr>
            </a:lvl3pPr>
            <a:lvl4pPr>
              <a:defRPr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defRPr>
            </a:lvl4pPr>
            <a:lvl5pPr>
              <a:defRPr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349406"/>
            <a:ext cx="4937760" cy="4519689"/>
          </a:xfrm>
        </p:spPr>
        <p:txBody>
          <a:bodyPr/>
          <a:lstStyle>
            <a:lvl1pPr>
              <a:defRPr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  <a:lvl2pPr>
              <a:defRPr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defRPr>
            </a:lvl2pPr>
            <a:lvl3pPr>
              <a:defRPr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defRPr>
            </a:lvl3pPr>
            <a:lvl4pPr>
              <a:defRPr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defRPr>
            </a:lvl4pPr>
            <a:lvl5pPr>
              <a:defRPr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4060925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4"/>
            <a:ext cx="10058400" cy="76984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322269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237173"/>
            <a:ext cx="4937760" cy="3723361"/>
          </a:xfrm>
        </p:spPr>
        <p:txBody>
          <a:bodyPr/>
          <a:lstStyle>
            <a:lvl1pPr>
              <a:defRPr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  <a:lvl2pPr>
              <a:defRPr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defRPr>
            </a:lvl2pPr>
            <a:lvl3pPr>
              <a:defRPr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defRPr>
            </a:lvl3pPr>
            <a:lvl4pPr>
              <a:defRPr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defRPr>
            </a:lvl4pPr>
            <a:lvl5pPr>
              <a:defRPr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322269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228295"/>
            <a:ext cx="4937760" cy="3732239"/>
          </a:xfrm>
        </p:spPr>
        <p:txBody>
          <a:bodyPr/>
          <a:lstStyle>
            <a:lvl1pPr>
              <a:defRPr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  <a:lvl2pPr>
              <a:defRPr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defRPr>
            </a:lvl2pPr>
            <a:lvl3pPr>
              <a:defRPr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defRPr>
            </a:lvl3pPr>
            <a:lvl4pPr>
              <a:defRPr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defRPr>
            </a:lvl4pPr>
            <a:lvl5pPr>
              <a:defRPr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3445668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79" y="286604"/>
            <a:ext cx="10337159" cy="82310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68646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hank yo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88F0F153-771D-E9F5-1DBA-AFEDA2F764C9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alphaModFix amt="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719" b="18794"/>
          <a:stretch>
            <a:fillRect/>
          </a:stretch>
        </p:blipFill>
        <p:spPr bwMode="auto">
          <a:xfrm>
            <a:off x="684213" y="1319213"/>
            <a:ext cx="10820400" cy="355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40B4ABF6-A4B2-4D29-6E91-A59C6B7C6071}"/>
              </a:ext>
            </a:extLst>
          </p:cNvPr>
          <p:cNvSpPr/>
          <p:nvPr userDrawn="1"/>
        </p:nvSpPr>
        <p:spPr>
          <a:xfrm>
            <a:off x="0" y="6330950"/>
            <a:ext cx="12192000" cy="527050"/>
          </a:xfrm>
          <a:prstGeom prst="rect">
            <a:avLst/>
          </a:prstGeom>
          <a:solidFill>
            <a:schemeClr val="accent1"/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MY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DA7963A-6AC4-76C7-721D-2B12549453F9}"/>
              </a:ext>
            </a:extLst>
          </p:cNvPr>
          <p:cNvSpPr/>
          <p:nvPr userDrawn="1"/>
        </p:nvSpPr>
        <p:spPr>
          <a:xfrm>
            <a:off x="0" y="6167438"/>
            <a:ext cx="12192000" cy="123825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MY"/>
          </a:p>
        </p:txBody>
      </p:sp>
      <p:sp>
        <p:nvSpPr>
          <p:cNvPr id="15" name="Title Placeholder 1"/>
          <p:cNvSpPr>
            <a:spLocks noGrp="1"/>
          </p:cNvSpPr>
          <p:nvPr>
            <p:ph type="title"/>
          </p:nvPr>
        </p:nvSpPr>
        <p:spPr>
          <a:xfrm>
            <a:off x="1839970" y="2500175"/>
            <a:ext cx="8632646" cy="1198384"/>
          </a:xfrm>
          <a:prstGeom prst="rect">
            <a:avLst/>
          </a:prstGeom>
        </p:spPr>
        <p:txBody>
          <a:bodyPr anchor="ctr">
            <a:noAutofit/>
          </a:bodyPr>
          <a:lstStyle>
            <a:lvl1pPr algn="ctr">
              <a:defRPr sz="6600" b="1">
                <a:solidFill>
                  <a:schemeClr val="accent5">
                    <a:lumMod val="7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24856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AF02A122-80D9-7634-A361-2D20DFC8B2BA}"/>
              </a:ext>
            </a:extLst>
          </p:cNvPr>
          <p:cNvSpPr/>
          <p:nvPr userDrawn="1"/>
        </p:nvSpPr>
        <p:spPr>
          <a:xfrm>
            <a:off x="0" y="6330950"/>
            <a:ext cx="12192000" cy="527050"/>
          </a:xfrm>
          <a:prstGeom prst="rect">
            <a:avLst/>
          </a:prstGeom>
          <a:solidFill>
            <a:schemeClr val="accent1"/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MY"/>
          </a:p>
        </p:txBody>
      </p:sp>
      <p:pic>
        <p:nvPicPr>
          <p:cNvPr id="1027" name="Picture 10">
            <a:extLst>
              <a:ext uri="{FF2B5EF4-FFF2-40B4-BE49-F238E27FC236}">
                <a16:creationId xmlns:a16="http://schemas.microsoft.com/office/drawing/2014/main" id="{01B0B634-652E-6A85-5915-CE4973812EAE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02" t="18582" r="2460" b="20764"/>
          <a:stretch>
            <a:fillRect/>
          </a:stretch>
        </p:blipFill>
        <p:spPr bwMode="auto">
          <a:xfrm>
            <a:off x="9875439" y="162887"/>
            <a:ext cx="2115672" cy="7169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16">
            <a:extLst>
              <a:ext uri="{FF2B5EF4-FFF2-40B4-BE49-F238E27FC236}">
                <a16:creationId xmlns:a16="http://schemas.microsoft.com/office/drawing/2014/main" id="{3C997DA5-A565-CD7A-D1CA-DE0A92668FA0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889" y="166687"/>
            <a:ext cx="2967327" cy="7169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63E689AF-0EDC-A040-719B-84346591C51D}"/>
              </a:ext>
            </a:extLst>
          </p:cNvPr>
          <p:cNvSpPr/>
          <p:nvPr/>
        </p:nvSpPr>
        <p:spPr>
          <a:xfrm>
            <a:off x="0" y="6167438"/>
            <a:ext cx="12192000" cy="123825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MY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B0B2478-9C09-EB95-08F9-AF9686002B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6963" y="287338"/>
            <a:ext cx="10058400" cy="82232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31" name="Text Placeholder 2">
            <a:extLst>
              <a:ext uri="{FF2B5EF4-FFF2-40B4-BE49-F238E27FC236}">
                <a16:creationId xmlns:a16="http://schemas.microsoft.com/office/drawing/2014/main" id="{B092F18E-ABD1-962F-E8D1-902CEF49EAA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1096963" y="1438275"/>
            <a:ext cx="10058400" cy="443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5" r:id="rId1"/>
    <p:sldLayoutId id="2147483776" r:id="rId2"/>
    <p:sldLayoutId id="2147483777" r:id="rId3"/>
    <p:sldLayoutId id="2147483778" r:id="rId4"/>
    <p:sldLayoutId id="2147483771" r:id="rId5"/>
    <p:sldLayoutId id="2147483772" r:id="rId6"/>
    <p:sldLayoutId id="2147483773" r:id="rId7"/>
    <p:sldLayoutId id="2147483774" r:id="rId8"/>
    <p:sldLayoutId id="2147483779" r:id="rId9"/>
  </p:sldLayoutIdLst>
  <p:hf hdr="0"/>
  <p:txStyles>
    <p:titleStyle>
      <a:lvl1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800" kern="1200" spc="-50">
          <a:solidFill>
            <a:srgbClr val="404040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Times New Roman" panose="02020603050405020304" pitchFamily="18" charset="0"/>
        </a:defRPr>
      </a:lvl2pPr>
      <a:lvl3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Times New Roman" panose="02020603050405020304" pitchFamily="18" charset="0"/>
        </a:defRPr>
      </a:lvl3pPr>
      <a:lvl4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Times New Roman" panose="02020603050405020304" pitchFamily="18" charset="0"/>
        </a:defRPr>
      </a:lvl4pPr>
      <a:lvl5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Times New Roman" panose="02020603050405020304" pitchFamily="18" charset="0"/>
        </a:defRPr>
      </a:lvl5pPr>
      <a:lvl6pPr marL="457200"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Times New Roman" panose="02020603050405020304" pitchFamily="18" charset="0"/>
        </a:defRPr>
      </a:lvl6pPr>
      <a:lvl7pPr marL="914400"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Times New Roman" panose="02020603050405020304" pitchFamily="18" charset="0"/>
        </a:defRPr>
      </a:lvl7pPr>
      <a:lvl8pPr marL="1371600"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Times New Roman" panose="02020603050405020304" pitchFamily="18" charset="0"/>
        </a:defRPr>
      </a:lvl8pPr>
      <a:lvl9pPr marL="1828800"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Times New Roman" panose="02020603050405020304" pitchFamily="18" charset="0"/>
        </a:defRPr>
      </a:lvl9pPr>
    </p:titleStyle>
    <p:bodyStyle>
      <a:lvl1pPr marL="90488" indent="-90488" algn="l" rtl="0" eaLnBrk="0" fontAlgn="base" hangingPunct="0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rgbClr val="404040"/>
          </a:solidFill>
          <a:latin typeface="+mn-lt"/>
          <a:ea typeface="+mn-ea"/>
          <a:cs typeface="+mn-cs"/>
        </a:defRPr>
      </a:lvl1pPr>
      <a:lvl2pPr marL="382588" indent="-182563" algn="l" rtl="0" eaLnBrk="0" fontAlgn="base" hangingPunct="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anose="020F0502020204030204" pitchFamily="34" charset="0"/>
        <a:buChar char="◦"/>
        <a:defRPr kern="1200">
          <a:solidFill>
            <a:srgbClr val="404040"/>
          </a:solidFill>
          <a:latin typeface="+mn-lt"/>
          <a:ea typeface="+mn-ea"/>
          <a:cs typeface="+mn-cs"/>
        </a:defRPr>
      </a:lvl2pPr>
      <a:lvl3pPr marL="566738" indent="-182563" algn="l" rtl="0" eaLnBrk="0" fontAlgn="base" hangingPunct="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anose="020F0502020204030204" pitchFamily="34" charset="0"/>
        <a:buChar char="◦"/>
        <a:defRPr sz="1400" kern="1200">
          <a:solidFill>
            <a:srgbClr val="404040"/>
          </a:solidFill>
          <a:latin typeface="+mn-lt"/>
          <a:ea typeface="+mn-ea"/>
          <a:cs typeface="+mn-cs"/>
        </a:defRPr>
      </a:lvl3pPr>
      <a:lvl4pPr marL="749300" indent="-182563" algn="l" rtl="0" eaLnBrk="0" fontAlgn="base" hangingPunct="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anose="020F0502020204030204" pitchFamily="34" charset="0"/>
        <a:buChar char="◦"/>
        <a:defRPr sz="1400" kern="1200">
          <a:solidFill>
            <a:srgbClr val="404040"/>
          </a:solidFill>
          <a:latin typeface="+mn-lt"/>
          <a:ea typeface="+mn-ea"/>
          <a:cs typeface="+mn-cs"/>
        </a:defRPr>
      </a:lvl4pPr>
      <a:lvl5pPr marL="931863" indent="-182563" algn="l" rtl="0" eaLnBrk="0" fontAlgn="base" hangingPunct="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anose="020F0502020204030204" pitchFamily="34" charset="0"/>
        <a:buChar char="◦"/>
        <a:defRPr sz="1400" kern="1200">
          <a:solidFill>
            <a:srgbClr val="404040"/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CCAB91-9675-AA3A-3BDE-4DF1B944DF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2038" y="1103313"/>
            <a:ext cx="10058400" cy="1516062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/>
              <a:t>Title of Abstract</a:t>
            </a:r>
            <a:endParaRPr lang="en-MY" dirty="0"/>
          </a:p>
        </p:txBody>
      </p:sp>
      <p:sp>
        <p:nvSpPr>
          <p:cNvPr id="9219" name="Content Placeholder 2">
            <a:extLst>
              <a:ext uri="{FF2B5EF4-FFF2-40B4-BE49-F238E27FC236}">
                <a16:creationId xmlns:a16="http://schemas.microsoft.com/office/drawing/2014/main" id="{20FD0998-BF10-4439-9CB5-85EE1FF30E84}"/>
              </a:ext>
            </a:extLst>
          </p:cNvPr>
          <p:cNvSpPr>
            <a:spLocks noGrp="1" noChangeArrowheads="1"/>
          </p:cNvSpPr>
          <p:nvPr>
            <p:ph idx="11"/>
          </p:nvPr>
        </p:nvSpPr>
        <p:spPr>
          <a:xfrm>
            <a:off x="1096963" y="3684588"/>
            <a:ext cx="10058400" cy="609600"/>
          </a:xfrm>
        </p:spPr>
        <p:txBody>
          <a:bodyPr/>
          <a:lstStyle/>
          <a:p>
            <a:pPr eaLnBrk="1" hangingPunct="1"/>
            <a:r>
              <a:rPr lang="en-US" altLang="en-US" dirty="0"/>
              <a:t>Affiliation</a:t>
            </a:r>
            <a:endParaRPr lang="en-MY" alt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FBA5E95-192B-7D0F-DD7A-20053ECE3DD3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1066800" y="3003947"/>
            <a:ext cx="10088563" cy="609600"/>
          </a:xfrm>
        </p:spPr>
        <p:txBody>
          <a:bodyPr rtlCol="0"/>
          <a:lstStyle/>
          <a:p>
            <a:pPr marL="91440" indent="-91440" eaLnBrk="1" fontAlgn="auto" hangingPunct="1">
              <a:defRPr/>
            </a:pPr>
            <a:r>
              <a:rPr lang="en-US" dirty="0"/>
              <a:t>Name of Presenter</a:t>
            </a:r>
            <a:endParaRPr lang="en-MY" dirty="0"/>
          </a:p>
        </p:txBody>
      </p:sp>
      <p:sp>
        <p:nvSpPr>
          <p:cNvPr id="9221" name="Content Placeholder 4">
            <a:extLst>
              <a:ext uri="{FF2B5EF4-FFF2-40B4-BE49-F238E27FC236}">
                <a16:creationId xmlns:a16="http://schemas.microsoft.com/office/drawing/2014/main" id="{9E3EDDD3-45C0-DB1F-88EA-8A600267A289}"/>
              </a:ext>
            </a:extLst>
          </p:cNvPr>
          <p:cNvSpPr>
            <a:spLocks noGrp="1" noChangeArrowheads="1"/>
          </p:cNvSpPr>
          <p:nvPr>
            <p:ph sz="quarter" idx="13"/>
          </p:nvPr>
        </p:nvSpPr>
        <p:spPr>
          <a:xfrm>
            <a:off x="1041399" y="2409032"/>
            <a:ext cx="10088563" cy="579437"/>
          </a:xfrm>
        </p:spPr>
        <p:txBody>
          <a:bodyPr/>
          <a:lstStyle/>
          <a:p>
            <a:pPr eaLnBrk="1" hangingPunct="1"/>
            <a:r>
              <a:rPr lang="en-US" altLang="en-US" dirty="0"/>
              <a:t>List Name of Author(s)</a:t>
            </a:r>
            <a:endParaRPr lang="en-MY" alt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D8F934E5-56A5-E51A-796C-350F2008E4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08113" y="220663"/>
            <a:ext cx="7931150" cy="790575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CONTENTS</a:t>
            </a:r>
            <a:endParaRPr lang="en-MY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930F0D3B-729C-C183-6BD6-A43644C7DB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46238" y="1725613"/>
            <a:ext cx="6813550" cy="3592512"/>
          </a:xfrm>
        </p:spPr>
        <p:txBody>
          <a:bodyPr rtlCol="0"/>
          <a:lstStyle/>
          <a:p>
            <a:pPr marL="0" indent="0" eaLnBrk="1" fontAlgn="auto" hangingPunct="1">
              <a:buClr>
                <a:schemeClr val="tx1"/>
              </a:buClr>
              <a:buFont typeface="Calibri" panose="020F0502020204030204" pitchFamily="34" charset="0"/>
              <a:buNone/>
              <a:defRPr/>
            </a:pP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INTRODUCTION</a:t>
            </a:r>
          </a:p>
          <a:p>
            <a:pPr marL="0" indent="0" eaLnBrk="1" fontAlgn="auto" hangingPunct="1">
              <a:buFont typeface="Calibri" panose="020F0502020204030204" pitchFamily="34" charset="0"/>
              <a:buNone/>
              <a:defRPr/>
            </a:pP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OBJECTIVES</a:t>
            </a:r>
          </a:p>
          <a:p>
            <a:pPr marL="0" indent="0" eaLnBrk="1" fontAlgn="auto" hangingPunct="1">
              <a:buFont typeface="Calibri" panose="020F0502020204030204" pitchFamily="34" charset="0"/>
              <a:buNone/>
              <a:defRPr/>
            </a:pP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LITERATURE REVIEW/JUSTIFICATIONS</a:t>
            </a:r>
          </a:p>
          <a:p>
            <a:pPr marL="0" indent="0" eaLnBrk="1" fontAlgn="auto" hangingPunct="1">
              <a:buFont typeface="Calibri" panose="020F0502020204030204" pitchFamily="34" charset="0"/>
              <a:buNone/>
              <a:defRPr/>
            </a:pP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METHODOLOGY</a:t>
            </a:r>
          </a:p>
          <a:p>
            <a:pPr marL="0" indent="0" eaLnBrk="1" fontAlgn="auto" hangingPunct="1">
              <a:buFont typeface="Calibri" panose="020F0502020204030204" pitchFamily="34" charset="0"/>
              <a:buNone/>
              <a:defRPr/>
            </a:pP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RESULTS AND DISCUSSIONS</a:t>
            </a:r>
          </a:p>
          <a:p>
            <a:pPr marL="0" indent="0" eaLnBrk="1" fontAlgn="auto" hangingPunct="1">
              <a:buFont typeface="Calibri" panose="020F0502020204030204" pitchFamily="34" charset="0"/>
              <a:buNone/>
              <a:defRPr/>
            </a:pP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CONCLUSIONS</a:t>
            </a:r>
            <a:endParaRPr lang="en-MY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10244" name="Group 27">
            <a:extLst>
              <a:ext uri="{FF2B5EF4-FFF2-40B4-BE49-F238E27FC236}">
                <a16:creationId xmlns:a16="http://schemas.microsoft.com/office/drawing/2014/main" id="{0DC01970-330D-5F60-697D-BDFFE2DB6019}"/>
              </a:ext>
            </a:extLst>
          </p:cNvPr>
          <p:cNvGrpSpPr>
            <a:grpSpLocks/>
          </p:cNvGrpSpPr>
          <p:nvPr/>
        </p:nvGrpSpPr>
        <p:grpSpPr bwMode="auto">
          <a:xfrm>
            <a:off x="914400" y="1739900"/>
            <a:ext cx="433388" cy="3200400"/>
            <a:chOff x="914400" y="1740024"/>
            <a:chExt cx="433523" cy="3199830"/>
          </a:xfrm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4A44D995-3A73-CC32-8CBD-F530E50E09FF}"/>
                </a:ext>
              </a:extLst>
            </p:cNvPr>
            <p:cNvSpPr/>
            <p:nvPr/>
          </p:nvSpPr>
          <p:spPr>
            <a:xfrm>
              <a:off x="914400" y="1740024"/>
              <a:ext cx="417643" cy="363473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MY"/>
            </a:p>
          </p:txBody>
        </p:sp>
        <p:sp>
          <p:nvSpPr>
            <p:cNvPr id="10246" name="TextBox 14">
              <a:extLst>
                <a:ext uri="{FF2B5EF4-FFF2-40B4-BE49-F238E27FC236}">
                  <a16:creationId xmlns:a16="http://schemas.microsoft.com/office/drawing/2014/main" id="{C5143B67-01B0-F5E1-D1F0-2AAC3704C1D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58788" y="1757779"/>
              <a:ext cx="33735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r>
                <a:rPr lang="en-US" altLang="en-US">
                  <a:latin typeface="Open Sans Semibold" panose="020B0706030804020204" pitchFamily="34" charset="0"/>
                  <a:cs typeface="Open Sans Semibold" panose="020B0706030804020204" pitchFamily="34" charset="0"/>
                </a:rPr>
                <a:t>1</a:t>
              </a:r>
              <a:endParaRPr lang="en-MY" altLang="en-US">
                <a:latin typeface="Open Sans Semibold" panose="020B0706030804020204" pitchFamily="34" charset="0"/>
                <a:cs typeface="Open Sans Semibold" panose="020B0706030804020204" pitchFamily="34" charset="0"/>
              </a:endParaRP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4E5DC2D2-B45E-E46A-0292-9D21400E6D36}"/>
                </a:ext>
              </a:extLst>
            </p:cNvPr>
            <p:cNvSpPr/>
            <p:nvPr/>
          </p:nvSpPr>
          <p:spPr>
            <a:xfrm>
              <a:off x="915988" y="2282852"/>
              <a:ext cx="417642" cy="363473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MY"/>
            </a:p>
          </p:txBody>
        </p:sp>
        <p:sp>
          <p:nvSpPr>
            <p:cNvPr id="10248" name="TextBox 16">
              <a:extLst>
                <a:ext uri="{FF2B5EF4-FFF2-40B4-BE49-F238E27FC236}">
                  <a16:creationId xmlns:a16="http://schemas.microsoft.com/office/drawing/2014/main" id="{220FB0DC-CC71-4705-2E4B-ECA222FDE46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60269" y="2300800"/>
              <a:ext cx="33735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r>
                <a:rPr lang="en-US" altLang="en-US">
                  <a:latin typeface="Open Sans Semibold" panose="020B0706030804020204" pitchFamily="34" charset="0"/>
                  <a:cs typeface="Open Sans Semibold" panose="020B0706030804020204" pitchFamily="34" charset="0"/>
                </a:rPr>
                <a:t>2</a:t>
              </a:r>
              <a:endParaRPr lang="en-MY" altLang="en-US">
                <a:latin typeface="Open Sans Semibold" panose="020B0706030804020204" pitchFamily="34" charset="0"/>
                <a:cs typeface="Open Sans Semibold" panose="020B0706030804020204" pitchFamily="34" charset="0"/>
              </a:endParaRP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6D5837B2-54BD-F0F3-AEBD-109B77B1BABC}"/>
                </a:ext>
              </a:extLst>
            </p:cNvPr>
            <p:cNvSpPr/>
            <p:nvPr/>
          </p:nvSpPr>
          <p:spPr>
            <a:xfrm>
              <a:off x="917576" y="2870123"/>
              <a:ext cx="417643" cy="36506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MY"/>
            </a:p>
          </p:txBody>
        </p:sp>
        <p:sp>
          <p:nvSpPr>
            <p:cNvPr id="10250" name="TextBox 18">
              <a:extLst>
                <a:ext uri="{FF2B5EF4-FFF2-40B4-BE49-F238E27FC236}">
                  <a16:creationId xmlns:a16="http://schemas.microsoft.com/office/drawing/2014/main" id="{BE759D27-A30B-68A1-89D9-F5A81BDD21E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61746" y="2888205"/>
              <a:ext cx="33735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r>
                <a:rPr lang="en-US" altLang="en-US">
                  <a:latin typeface="Open Sans Semibold" panose="020B0706030804020204" pitchFamily="34" charset="0"/>
                  <a:cs typeface="Open Sans Semibold" panose="020B0706030804020204" pitchFamily="34" charset="0"/>
                </a:rPr>
                <a:t>3</a:t>
              </a:r>
              <a:endParaRPr lang="en-MY" altLang="en-US">
                <a:latin typeface="Open Sans Semibold" panose="020B0706030804020204" pitchFamily="34" charset="0"/>
                <a:cs typeface="Open Sans Semibold" panose="020B0706030804020204" pitchFamily="34" charset="0"/>
              </a:endParaRPr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1B64CFAB-D9BA-2AB3-7798-89AC4E60AD43}"/>
                </a:ext>
              </a:extLst>
            </p:cNvPr>
            <p:cNvSpPr/>
            <p:nvPr/>
          </p:nvSpPr>
          <p:spPr>
            <a:xfrm>
              <a:off x="927104" y="3431998"/>
              <a:ext cx="417643" cy="363473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MY"/>
            </a:p>
          </p:txBody>
        </p:sp>
        <p:sp>
          <p:nvSpPr>
            <p:cNvPr id="10252" name="TextBox 20">
              <a:extLst>
                <a:ext uri="{FF2B5EF4-FFF2-40B4-BE49-F238E27FC236}">
                  <a16:creationId xmlns:a16="http://schemas.microsoft.com/office/drawing/2014/main" id="{6A5B5EE1-158A-FAF9-8B39-5349502C1DA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72103" y="3448980"/>
              <a:ext cx="33735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r>
                <a:rPr lang="en-US" altLang="en-US">
                  <a:latin typeface="Open Sans Semibold" panose="020B0706030804020204" pitchFamily="34" charset="0"/>
                  <a:cs typeface="Open Sans Semibold" panose="020B0706030804020204" pitchFamily="34" charset="0"/>
                </a:rPr>
                <a:t>4</a:t>
              </a:r>
              <a:endParaRPr lang="en-MY" altLang="en-US">
                <a:latin typeface="Open Sans Semibold" panose="020B0706030804020204" pitchFamily="34" charset="0"/>
                <a:cs typeface="Open Sans Semibold" panose="020B0706030804020204" pitchFamily="34" charset="0"/>
              </a:endParaRPr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D5BDFD85-9D9F-79AA-1D11-092DE4BF8523}"/>
                </a:ext>
              </a:extLst>
            </p:cNvPr>
            <p:cNvSpPr/>
            <p:nvPr/>
          </p:nvSpPr>
          <p:spPr>
            <a:xfrm>
              <a:off x="928692" y="3992286"/>
              <a:ext cx="417642" cy="363472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MY"/>
            </a:p>
          </p:txBody>
        </p:sp>
        <p:sp>
          <p:nvSpPr>
            <p:cNvPr id="10254" name="TextBox 22">
              <a:extLst>
                <a:ext uri="{FF2B5EF4-FFF2-40B4-BE49-F238E27FC236}">
                  <a16:creationId xmlns:a16="http://schemas.microsoft.com/office/drawing/2014/main" id="{02028233-2C1A-25D7-BEB5-E0FC503A4AD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73582" y="4009752"/>
              <a:ext cx="33735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r>
                <a:rPr lang="en-US" altLang="en-US">
                  <a:latin typeface="Open Sans Semibold" panose="020B0706030804020204" pitchFamily="34" charset="0"/>
                  <a:cs typeface="Open Sans Semibold" panose="020B0706030804020204" pitchFamily="34" charset="0"/>
                </a:rPr>
                <a:t>5</a:t>
              </a:r>
              <a:endParaRPr lang="en-MY" altLang="en-US">
                <a:latin typeface="Open Sans Semibold" panose="020B0706030804020204" pitchFamily="34" charset="0"/>
                <a:cs typeface="Open Sans Semibold" panose="020B0706030804020204" pitchFamily="34" charset="0"/>
              </a:endParaRP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4EE4D184-4156-D4FF-809D-913BB4822D02}"/>
                </a:ext>
              </a:extLst>
            </p:cNvPr>
            <p:cNvSpPr/>
            <p:nvPr/>
          </p:nvSpPr>
          <p:spPr>
            <a:xfrm>
              <a:off x="930280" y="4552573"/>
              <a:ext cx="417643" cy="363473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MY"/>
            </a:p>
          </p:txBody>
        </p:sp>
        <p:sp>
          <p:nvSpPr>
            <p:cNvPr id="10256" name="TextBox 24">
              <a:extLst>
                <a:ext uri="{FF2B5EF4-FFF2-40B4-BE49-F238E27FC236}">
                  <a16:creationId xmlns:a16="http://schemas.microsoft.com/office/drawing/2014/main" id="{47B22DAE-D417-3D86-88E6-8E27F69C5E5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75061" y="4570522"/>
              <a:ext cx="33735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r>
                <a:rPr lang="en-US" altLang="en-US">
                  <a:latin typeface="Open Sans Semibold" panose="020B0706030804020204" pitchFamily="34" charset="0"/>
                  <a:cs typeface="Open Sans Semibold" panose="020B0706030804020204" pitchFamily="34" charset="0"/>
                </a:rPr>
                <a:t>6</a:t>
              </a:r>
              <a:endParaRPr lang="en-MY" altLang="en-US">
                <a:latin typeface="Open Sans Semibold" panose="020B0706030804020204" pitchFamily="34" charset="0"/>
                <a:cs typeface="Open Sans Semibold" panose="020B0706030804020204" pitchFamily="34" charset="0"/>
              </a:endParaRPr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CA9D29-73E1-3FDA-CC66-76D924E463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7300" y="317500"/>
            <a:ext cx="9458325" cy="792163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Introduction</a:t>
            </a:r>
            <a:endParaRPr lang="en-MY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FCBE82-E992-C550-22D1-7AADA0FE95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46150" y="1433513"/>
            <a:ext cx="10515600" cy="4351337"/>
          </a:xfrm>
        </p:spPr>
        <p:txBody>
          <a:bodyPr rtlCol="0"/>
          <a:lstStyle/>
          <a:p>
            <a:pPr marL="91440" indent="-91440" eaLnBrk="1" fontAlgn="auto" hangingPunct="1">
              <a:defRPr/>
            </a:pPr>
            <a:endParaRPr lang="en-MY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4AA4C-2C83-AD39-06CE-30D649ED77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7300" y="317500"/>
            <a:ext cx="9458325" cy="792163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Objectives</a:t>
            </a:r>
            <a:endParaRPr lang="en-MY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497E01-7077-5A4B-5F9B-DEA28729E9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46150" y="1433513"/>
            <a:ext cx="10515600" cy="4351337"/>
          </a:xfrm>
        </p:spPr>
        <p:txBody>
          <a:bodyPr rtlCol="0"/>
          <a:lstStyle/>
          <a:p>
            <a:pPr marL="91440" indent="-91440" eaLnBrk="1" fontAlgn="auto" hangingPunct="1">
              <a:defRPr/>
            </a:pPr>
            <a:endParaRPr lang="en-MY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3B64F2-4B76-30FF-FAD0-744C7898B8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39913" y="2500313"/>
            <a:ext cx="8632825" cy="1198562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/>
              <a:t>THANK YOU</a:t>
            </a:r>
            <a:endParaRPr lang="en-MY" dirty="0"/>
          </a:p>
        </p:txBody>
      </p:sp>
      <p:sp>
        <p:nvSpPr>
          <p:cNvPr id="13315" name="Footer Placeholder 2">
            <a:extLst>
              <a:ext uri="{FF2B5EF4-FFF2-40B4-BE49-F238E27FC236}">
                <a16:creationId xmlns:a16="http://schemas.microsoft.com/office/drawing/2014/main" id="{2F7BF6AB-2E60-F6DF-9AA9-99EB13DA46A2}"/>
              </a:ext>
            </a:extLst>
          </p:cNvPr>
          <p:cNvSpPr>
            <a:spLocks noGrp="1" noChangeArrowheads="1"/>
          </p:cNvSpPr>
          <p:nvPr>
            <p:ph type="ftr" sz="quarter" idx="4294967295"/>
          </p:nvPr>
        </p:nvSpPr>
        <p:spPr bwMode="auto">
          <a:xfrm>
            <a:off x="215900" y="6459538"/>
            <a:ext cx="10231438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en-US" altLang="en-US" sz="1400"/>
              <a:t>PAPER TITLE</a:t>
            </a:r>
            <a:endParaRPr lang="en-MY" altLang="en-US" sz="1400"/>
          </a:p>
        </p:txBody>
      </p:sp>
      <p:sp>
        <p:nvSpPr>
          <p:cNvPr id="13316" name="Slide Number Placeholder 3">
            <a:extLst>
              <a:ext uri="{FF2B5EF4-FFF2-40B4-BE49-F238E27FC236}">
                <a16:creationId xmlns:a16="http://schemas.microsoft.com/office/drawing/2014/main" id="{545725A6-C492-2C40-B81C-F2E2407290FF}"/>
              </a:ext>
            </a:extLst>
          </p:cNvPr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11461750" y="6459538"/>
            <a:ext cx="51435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fld id="{A1A9AC35-F275-4563-A40D-44394B2A03CF}" type="slidenum">
              <a:rPr lang="en-MY" altLang="en-US"/>
              <a:pPr eaLnBrk="1" hangingPunct="1"/>
              <a:t>5</a:t>
            </a:fld>
            <a:endParaRPr lang="en-MY" alt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Aspec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Custom 1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8BF01CD4A288D46A172D06970B195F3" ma:contentTypeVersion="10" ma:contentTypeDescription="Create a new document." ma:contentTypeScope="" ma:versionID="3bb403bd79649d444f8b67af8c61954d">
  <xsd:schema xmlns:xsd="http://www.w3.org/2001/XMLSchema" xmlns:xs="http://www.w3.org/2001/XMLSchema" xmlns:p="http://schemas.microsoft.com/office/2006/metadata/properties" xmlns:ns2="5bcaff6e-6b92-4612-be35-20168734e32e" xmlns:ns3="a1065365-df94-425a-8fc9-09bfb0a91c6c" targetNamespace="http://schemas.microsoft.com/office/2006/metadata/properties" ma:root="true" ma:fieldsID="4fdd60a9fd17fd1582dcce0d6f2c0973" ns2:_="" ns3:_="">
    <xsd:import namespace="5bcaff6e-6b92-4612-be35-20168734e32e"/>
    <xsd:import namespace="a1065365-df94-425a-8fc9-09bfb0a91c6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bcaff6e-6b92-4612-be35-20168734e32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3d66faec-c86a-413c-9271-a275afd4964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1065365-df94-425a-8fc9-09bfb0a91c6c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e3db87bd-01b4-4618-bdb8-533718b56e3b}" ma:internalName="TaxCatchAll" ma:showField="CatchAllData" ma:web="a1065365-df94-425a-8fc9-09bfb0a91c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a1065365-df94-425a-8fc9-09bfb0a91c6c" xsi:nil="true"/>
    <lcf76f155ced4ddcb4097134ff3c332f xmlns="5bcaff6e-6b92-4612-be35-20168734e32e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1F2BB179-8CAF-440F-9077-E36BCDB167A1}"/>
</file>

<file path=customXml/itemProps2.xml><?xml version="1.0" encoding="utf-8"?>
<ds:datastoreItem xmlns:ds="http://schemas.openxmlformats.org/officeDocument/2006/customXml" ds:itemID="{AAFF047F-15A0-438B-A38B-387939AFB427}"/>
</file>

<file path=customXml/itemProps3.xml><?xml version="1.0" encoding="utf-8"?>
<ds:datastoreItem xmlns:ds="http://schemas.openxmlformats.org/officeDocument/2006/customXml" ds:itemID="{40EDBE11-ECDC-4E5F-BF77-FD05ABFA46F6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478</TotalTime>
  <Words>39</Words>
  <Application>Microsoft Office PowerPoint</Application>
  <PresentationFormat>Widescreen</PresentationFormat>
  <Paragraphs>22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Calibri</vt:lpstr>
      <vt:lpstr>Century Gothic</vt:lpstr>
      <vt:lpstr>Open Sans Semibold</vt:lpstr>
      <vt:lpstr>Open Sans Semibold</vt:lpstr>
      <vt:lpstr>Times New Roman</vt:lpstr>
      <vt:lpstr>Retrospect</vt:lpstr>
      <vt:lpstr>Title of Abstract</vt:lpstr>
      <vt:lpstr>CONTENTS</vt:lpstr>
      <vt:lpstr>Introduction</vt:lpstr>
      <vt:lpstr>Objectives</vt:lpstr>
      <vt:lpstr>THANK YOU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reons@usm.my</dc:creator>
  <cp:lastModifiedBy>Fauhatuz Zahroh Shaik Abdullah</cp:lastModifiedBy>
  <cp:revision>55</cp:revision>
  <dcterms:created xsi:type="dcterms:W3CDTF">2021-06-27T10:21:34Z</dcterms:created>
  <dcterms:modified xsi:type="dcterms:W3CDTF">2026-07-17T08:01:16Z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0x010100B8BF01CD4A288D46A172D06970B195F3</vt:lpwstr>
  </property>
</Properties>
</file>